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75" r:id="rId4"/>
    <p:sldId id="273" r:id="rId5"/>
    <p:sldId id="276" r:id="rId6"/>
    <p:sldId id="280" r:id="rId7"/>
    <p:sldId id="287" r:id="rId8"/>
    <p:sldId id="291" r:id="rId9"/>
    <p:sldId id="290" r:id="rId10"/>
    <p:sldId id="289" r:id="rId11"/>
    <p:sldId id="282" r:id="rId12"/>
    <p:sldId id="283" r:id="rId13"/>
    <p:sldId id="284" r:id="rId14"/>
    <p:sldId id="285" r:id="rId15"/>
    <p:sldId id="259" r:id="rId16"/>
    <p:sldId id="286" r:id="rId17"/>
    <p:sldId id="274" r:id="rId18"/>
    <p:sldId id="272" r:id="rId19"/>
    <p:sldId id="277" r:id="rId20"/>
    <p:sldId id="288" r:id="rId21"/>
    <p:sldId id="267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07DC3-94B6-4142-8047-890EAC1F701A}" v="56" dt="2020-02-01T01:42:40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6054"/>
  </p:normalViewPr>
  <p:slideViewPr>
    <p:cSldViewPr snapToGrid="0" snapToObjects="1">
      <p:cViewPr varScale="1">
        <p:scale>
          <a:sx n="164" d="100"/>
          <a:sy n="16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15A07DC3-94B6-4142-8047-890EAC1F701A}"/>
    <pc:docChg chg="undo redo custSel addSld delSld modSld">
      <pc:chgData name="Akash Levy" userId="0f662538-7453-45f3-952a-fc9f1a7c515e" providerId="ADAL" clId="{15A07DC3-94B6-4142-8047-890EAC1F701A}" dt="2020-02-01T01:43:17.489" v="1899" actId="20577"/>
      <pc:docMkLst>
        <pc:docMk/>
      </pc:docMkLst>
      <pc:sldChg chg="modSp">
        <pc:chgData name="Akash Levy" userId="0f662538-7453-45f3-952a-fc9f1a7c515e" providerId="ADAL" clId="{15A07DC3-94B6-4142-8047-890EAC1F701A}" dt="2020-01-24T09:44:13.648" v="397" actId="20577"/>
        <pc:sldMkLst>
          <pc:docMk/>
          <pc:sldMk cId="2640520032" sldId="256"/>
        </pc:sldMkLst>
        <pc:spChg chg="mod">
          <ac:chgData name="Akash Levy" userId="0f662538-7453-45f3-952a-fc9f1a7c515e" providerId="ADAL" clId="{15A07DC3-94B6-4142-8047-890EAC1F701A}" dt="2020-01-24T09:44:13.648" v="397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modSp del mod modShow">
        <pc:chgData name="Akash Levy" userId="0f662538-7453-45f3-952a-fc9f1a7c515e" providerId="ADAL" clId="{15A07DC3-94B6-4142-8047-890EAC1F701A}" dt="2020-01-24T09:39:54.367" v="140" actId="2696"/>
        <pc:sldMkLst>
          <pc:docMk/>
          <pc:sldMk cId="3224159835" sldId="268"/>
        </pc:sldMkLst>
        <pc:spChg chg="mod">
          <ac:chgData name="Akash Levy" userId="0f662538-7453-45f3-952a-fc9f1a7c515e" providerId="ADAL" clId="{15A07DC3-94B6-4142-8047-890EAC1F701A}" dt="2020-01-24T09:38:18.158" v="100" actId="115"/>
          <ac:spMkLst>
            <pc:docMk/>
            <pc:sldMk cId="3224159835" sldId="268"/>
            <ac:spMk id="3" creationId="{6E99D234-25C1-D849-BAB7-0D42D428BA76}"/>
          </ac:spMkLst>
        </pc:spChg>
      </pc:sldChg>
      <pc:sldChg chg="addSp modSp modNotesTx">
        <pc:chgData name="Akash Levy" userId="0f662538-7453-45f3-952a-fc9f1a7c515e" providerId="ADAL" clId="{15A07DC3-94B6-4142-8047-890EAC1F701A}" dt="2020-01-29T02:05:25.982" v="1756" actId="20577"/>
        <pc:sldMkLst>
          <pc:docMk/>
          <pc:sldMk cId="1143836067" sldId="274"/>
        </pc:sldMkLst>
        <pc:spChg chg="mod">
          <ac:chgData name="Akash Levy" userId="0f662538-7453-45f3-952a-fc9f1a7c515e" providerId="ADAL" clId="{15A07DC3-94B6-4142-8047-890EAC1F701A}" dt="2020-01-29T02:05:25.982" v="1756" actId="20577"/>
          <ac:spMkLst>
            <pc:docMk/>
            <pc:sldMk cId="1143836067" sldId="274"/>
            <ac:spMk id="3" creationId="{A8A5E0AD-22DE-394A-8E61-20923BB1DE5F}"/>
          </ac:spMkLst>
        </pc:spChg>
        <pc:spChg chg="add mod">
          <ac:chgData name="Akash Levy" userId="0f662538-7453-45f3-952a-fc9f1a7c515e" providerId="ADAL" clId="{15A07DC3-94B6-4142-8047-890EAC1F701A}" dt="2020-01-28T23:10:54.273" v="508" actId="20577"/>
          <ac:spMkLst>
            <pc:docMk/>
            <pc:sldMk cId="1143836067" sldId="274"/>
            <ac:spMk id="4" creationId="{13D87D33-8A50-6749-8C48-3A2128ACF238}"/>
          </ac:spMkLst>
        </pc:spChg>
      </pc:sldChg>
      <pc:sldChg chg="modSp">
        <pc:chgData name="Akash Levy" userId="0f662538-7453-45f3-952a-fc9f1a7c515e" providerId="ADAL" clId="{15A07DC3-94B6-4142-8047-890EAC1F701A}" dt="2020-01-24T09:33:04.117" v="48" actId="1076"/>
        <pc:sldMkLst>
          <pc:docMk/>
          <pc:sldMk cId="2489357625" sldId="275"/>
        </pc:sldMkLst>
        <pc:spChg chg="mod">
          <ac:chgData name="Akash Levy" userId="0f662538-7453-45f3-952a-fc9f1a7c515e" providerId="ADAL" clId="{15A07DC3-94B6-4142-8047-890EAC1F701A}" dt="2020-01-24T09:32:55.435" v="47" actId="20577"/>
          <ac:spMkLst>
            <pc:docMk/>
            <pc:sldMk cId="2489357625" sldId="275"/>
            <ac:spMk id="5" creationId="{D01648B9-83B6-9C41-AFC0-46E7D442932F}"/>
          </ac:spMkLst>
        </pc:spChg>
        <pc:picChg chg="mod">
          <ac:chgData name="Akash Levy" userId="0f662538-7453-45f3-952a-fc9f1a7c515e" providerId="ADAL" clId="{15A07DC3-94B6-4142-8047-890EAC1F701A}" dt="2020-01-24T09:33:04.117" v="48" actId="1076"/>
          <ac:picMkLst>
            <pc:docMk/>
            <pc:sldMk cId="2489357625" sldId="275"/>
            <ac:picMk id="7" creationId="{FF8797DE-0539-6041-A6EF-BDF637647263}"/>
          </ac:picMkLst>
        </pc:picChg>
      </pc:sldChg>
      <pc:sldChg chg="addSp modSp">
        <pc:chgData name="Akash Levy" userId="0f662538-7453-45f3-952a-fc9f1a7c515e" providerId="ADAL" clId="{15A07DC3-94B6-4142-8047-890EAC1F701A}" dt="2020-01-29T02:16:34.782" v="1769" actId="20577"/>
        <pc:sldMkLst>
          <pc:docMk/>
          <pc:sldMk cId="2894448922" sldId="276"/>
        </pc:sldMkLst>
        <pc:spChg chg="mod">
          <ac:chgData name="Akash Levy" userId="0f662538-7453-45f3-952a-fc9f1a7c515e" providerId="ADAL" clId="{15A07DC3-94B6-4142-8047-890EAC1F701A}" dt="2020-01-29T02:16:34.782" v="1769" actId="20577"/>
          <ac:spMkLst>
            <pc:docMk/>
            <pc:sldMk cId="2894448922" sldId="276"/>
            <ac:spMk id="3" creationId="{A8A5E0AD-22DE-394A-8E61-20923BB1DE5F}"/>
          </ac:spMkLst>
        </pc:spChg>
        <pc:spChg chg="add mod">
          <ac:chgData name="Akash Levy" userId="0f662538-7453-45f3-952a-fc9f1a7c515e" providerId="ADAL" clId="{15A07DC3-94B6-4142-8047-890EAC1F701A}" dt="2020-01-28T23:11:13.792" v="516" actId="20577"/>
          <ac:spMkLst>
            <pc:docMk/>
            <pc:sldMk cId="2894448922" sldId="276"/>
            <ac:spMk id="15" creationId="{46A521F4-2F75-0245-92EF-989712BE11E9}"/>
          </ac:spMkLst>
        </pc:spChg>
      </pc:sldChg>
      <pc:sldChg chg="mod modShow">
        <pc:chgData name="Akash Levy" userId="0f662538-7453-45f3-952a-fc9f1a7c515e" providerId="ADAL" clId="{15A07DC3-94B6-4142-8047-890EAC1F701A}" dt="2020-01-29T00:18:54.407" v="1719" actId="729"/>
        <pc:sldMkLst>
          <pc:docMk/>
          <pc:sldMk cId="836590470" sldId="284"/>
        </pc:sldMkLst>
      </pc:sldChg>
      <pc:sldChg chg="modSp">
        <pc:chgData name="Akash Levy" userId="0f662538-7453-45f3-952a-fc9f1a7c515e" providerId="ADAL" clId="{15A07DC3-94B6-4142-8047-890EAC1F701A}" dt="2020-01-28T23:56:07.910" v="1520" actId="33524"/>
        <pc:sldMkLst>
          <pc:docMk/>
          <pc:sldMk cId="1056646226" sldId="285"/>
        </pc:sldMkLst>
        <pc:spChg chg="mod">
          <ac:chgData name="Akash Levy" userId="0f662538-7453-45f3-952a-fc9f1a7c515e" providerId="ADAL" clId="{15A07DC3-94B6-4142-8047-890EAC1F701A}" dt="2020-01-28T23:56:07.910" v="1520" actId="33524"/>
          <ac:spMkLst>
            <pc:docMk/>
            <pc:sldMk cId="1056646226" sldId="285"/>
            <ac:spMk id="5" creationId="{FB137B0B-E491-B74B-9377-7F5FEBDCC315}"/>
          </ac:spMkLst>
        </pc:spChg>
      </pc:sldChg>
      <pc:sldChg chg="modSp add mod modShow">
        <pc:chgData name="Akash Levy" userId="0f662538-7453-45f3-952a-fc9f1a7c515e" providerId="ADAL" clId="{15A07DC3-94B6-4142-8047-890EAC1F701A}" dt="2020-01-24T09:40:34.304" v="198" actId="113"/>
        <pc:sldMkLst>
          <pc:docMk/>
          <pc:sldMk cId="3746628508" sldId="286"/>
        </pc:sldMkLst>
        <pc:spChg chg="mod">
          <ac:chgData name="Akash Levy" userId="0f662538-7453-45f3-952a-fc9f1a7c515e" providerId="ADAL" clId="{15A07DC3-94B6-4142-8047-890EAC1F701A}" dt="2020-01-24T09:40:34.304" v="198" actId="113"/>
          <ac:spMkLst>
            <pc:docMk/>
            <pc:sldMk cId="3746628508" sldId="286"/>
            <ac:spMk id="3" creationId="{6E99D234-25C1-D849-BAB7-0D42D428BA76}"/>
          </ac:spMkLst>
        </pc:spChg>
      </pc:sldChg>
      <pc:sldChg chg="addSp delSp modSp add">
        <pc:chgData name="Akash Levy" userId="0f662538-7453-45f3-952a-fc9f1a7c515e" providerId="ADAL" clId="{15A07DC3-94B6-4142-8047-890EAC1F701A}" dt="2020-01-28T23:53:44.753" v="1369" actId="1076"/>
        <pc:sldMkLst>
          <pc:docMk/>
          <pc:sldMk cId="3210114210" sldId="287"/>
        </pc:sldMkLst>
        <pc:spChg chg="mod">
          <ac:chgData name="Akash Levy" userId="0f662538-7453-45f3-952a-fc9f1a7c515e" providerId="ADAL" clId="{15A07DC3-94B6-4142-8047-890EAC1F701A}" dt="2020-01-28T23:51:37.851" v="1297" actId="20577"/>
          <ac:spMkLst>
            <pc:docMk/>
            <pc:sldMk cId="3210114210" sldId="287"/>
            <ac:spMk id="2" creationId="{46BC125A-187D-BE47-9ECB-CF8966AD3635}"/>
          </ac:spMkLst>
        </pc:spChg>
        <pc:spChg chg="del">
          <ac:chgData name="Akash Levy" userId="0f662538-7453-45f3-952a-fc9f1a7c515e" providerId="ADAL" clId="{15A07DC3-94B6-4142-8047-890EAC1F701A}" dt="2020-01-28T23:40:21.784" v="539"/>
          <ac:spMkLst>
            <pc:docMk/>
            <pc:sldMk cId="3210114210" sldId="287"/>
            <ac:spMk id="3" creationId="{87558634-56C3-8D40-8B61-B8ACAAB16021}"/>
          </ac:spMkLst>
        </pc:spChg>
        <pc:spChg chg="del">
          <ac:chgData name="Akash Levy" userId="0f662538-7453-45f3-952a-fc9f1a7c515e" providerId="ADAL" clId="{15A07DC3-94B6-4142-8047-890EAC1F701A}" dt="2020-01-28T23:40:21.784" v="539"/>
          <ac:spMkLst>
            <pc:docMk/>
            <pc:sldMk cId="3210114210" sldId="287"/>
            <ac:spMk id="4" creationId="{199E125B-0BD2-8346-97BA-53C629C16A06}"/>
          </ac:spMkLst>
        </pc:spChg>
        <pc:spChg chg="add mod">
          <ac:chgData name="Akash Levy" userId="0f662538-7453-45f3-952a-fc9f1a7c515e" providerId="ADAL" clId="{15A07DC3-94B6-4142-8047-890EAC1F701A}" dt="2020-01-28T23:51:24.126" v="1294" actId="20577"/>
          <ac:spMkLst>
            <pc:docMk/>
            <pc:sldMk cId="3210114210" sldId="287"/>
            <ac:spMk id="5" creationId="{27178C4B-1733-1F41-AAB0-230A41E4FD35}"/>
          </ac:spMkLst>
        </pc:spChg>
        <pc:spChg chg="add mod">
          <ac:chgData name="Akash Levy" userId="0f662538-7453-45f3-952a-fc9f1a7c515e" providerId="ADAL" clId="{15A07DC3-94B6-4142-8047-890EAC1F701A}" dt="2020-01-28T23:49:30.051" v="1183" actId="207"/>
          <ac:spMkLst>
            <pc:docMk/>
            <pc:sldMk cId="3210114210" sldId="287"/>
            <ac:spMk id="8" creationId="{3B2F7F7F-C482-4942-81D3-7F8F6AB4E56B}"/>
          </ac:spMkLst>
        </pc:spChg>
        <pc:spChg chg="add mod">
          <ac:chgData name="Akash Levy" userId="0f662538-7453-45f3-952a-fc9f1a7c515e" providerId="ADAL" clId="{15A07DC3-94B6-4142-8047-890EAC1F701A}" dt="2020-01-28T23:53:44.753" v="1369" actId="1076"/>
          <ac:spMkLst>
            <pc:docMk/>
            <pc:sldMk cId="3210114210" sldId="287"/>
            <ac:spMk id="9" creationId="{3B8AA8D0-910C-4C40-8FEA-BEB16ADB700A}"/>
          </ac:spMkLst>
        </pc:spChg>
        <pc:spChg chg="add mod">
          <ac:chgData name="Akash Levy" userId="0f662538-7453-45f3-952a-fc9f1a7c515e" providerId="ADAL" clId="{15A07DC3-94B6-4142-8047-890EAC1F701A}" dt="2020-01-28T23:50:38.565" v="1244" actId="1076"/>
          <ac:spMkLst>
            <pc:docMk/>
            <pc:sldMk cId="3210114210" sldId="287"/>
            <ac:spMk id="10" creationId="{F8D47254-78D3-E24B-8341-350CCBA1F498}"/>
          </ac:spMkLst>
        </pc:spChg>
        <pc:spChg chg="add mod">
          <ac:chgData name="Akash Levy" userId="0f662538-7453-45f3-952a-fc9f1a7c515e" providerId="ADAL" clId="{15A07DC3-94B6-4142-8047-890EAC1F701A}" dt="2020-01-28T23:50:26.214" v="1241" actId="1076"/>
          <ac:spMkLst>
            <pc:docMk/>
            <pc:sldMk cId="3210114210" sldId="287"/>
            <ac:spMk id="11" creationId="{4FC40EBF-F51F-F646-8666-DA27FF2A4B60}"/>
          </ac:spMkLst>
        </pc:spChg>
        <pc:spChg chg="add mod">
          <ac:chgData name="Akash Levy" userId="0f662538-7453-45f3-952a-fc9f1a7c515e" providerId="ADAL" clId="{15A07DC3-94B6-4142-8047-890EAC1F701A}" dt="2020-01-28T23:50:42.074" v="1246" actId="1076"/>
          <ac:spMkLst>
            <pc:docMk/>
            <pc:sldMk cId="3210114210" sldId="287"/>
            <ac:spMk id="12" creationId="{BE49F772-70A4-B348-AD17-4A7523011949}"/>
          </ac:spMkLst>
        </pc:spChg>
        <pc:spChg chg="add mod">
          <ac:chgData name="Akash Levy" userId="0f662538-7453-45f3-952a-fc9f1a7c515e" providerId="ADAL" clId="{15A07DC3-94B6-4142-8047-890EAC1F701A}" dt="2020-01-28T23:50:45.372" v="1248" actId="1076"/>
          <ac:spMkLst>
            <pc:docMk/>
            <pc:sldMk cId="3210114210" sldId="287"/>
            <ac:spMk id="13" creationId="{6BC67396-B127-A440-B95F-ACEC9FB6D17B}"/>
          </ac:spMkLst>
        </pc:spChg>
        <pc:spChg chg="add mod">
          <ac:chgData name="Akash Levy" userId="0f662538-7453-45f3-952a-fc9f1a7c515e" providerId="ADAL" clId="{15A07DC3-94B6-4142-8047-890EAC1F701A}" dt="2020-01-28T23:50:48.121" v="1250" actId="1076"/>
          <ac:spMkLst>
            <pc:docMk/>
            <pc:sldMk cId="3210114210" sldId="287"/>
            <ac:spMk id="14" creationId="{DF7E74B2-3589-214C-B408-08A60EBA2D6D}"/>
          </ac:spMkLst>
        </pc:spChg>
        <pc:spChg chg="add mod">
          <ac:chgData name="Akash Levy" userId="0f662538-7453-45f3-952a-fc9f1a7c515e" providerId="ADAL" clId="{15A07DC3-94B6-4142-8047-890EAC1F701A}" dt="2020-01-28T23:51:50.217" v="1299" actId="1076"/>
          <ac:spMkLst>
            <pc:docMk/>
            <pc:sldMk cId="3210114210" sldId="287"/>
            <ac:spMk id="15" creationId="{BE4CEA22-8BE7-4A49-ACF7-F893E3717517}"/>
          </ac:spMkLst>
        </pc:spChg>
        <pc:spChg chg="add mod">
          <ac:chgData name="Akash Levy" userId="0f662538-7453-45f3-952a-fc9f1a7c515e" providerId="ADAL" clId="{15A07DC3-94B6-4142-8047-890EAC1F701A}" dt="2020-01-28T23:53:32.251" v="1368" actId="1037"/>
          <ac:spMkLst>
            <pc:docMk/>
            <pc:sldMk cId="3210114210" sldId="287"/>
            <ac:spMk id="16" creationId="{3DF465C6-FD4A-D744-95DC-3712825EE23D}"/>
          </ac:spMkLst>
        </pc:spChg>
        <pc:spChg chg="add mod">
          <ac:chgData name="Akash Levy" userId="0f662538-7453-45f3-952a-fc9f1a7c515e" providerId="ADAL" clId="{15A07DC3-94B6-4142-8047-890EAC1F701A}" dt="2020-01-28T23:52:25.965" v="1337" actId="1076"/>
          <ac:spMkLst>
            <pc:docMk/>
            <pc:sldMk cId="3210114210" sldId="287"/>
            <ac:spMk id="17" creationId="{6B174BA0-01BE-4049-A1B5-B33550C1B642}"/>
          </ac:spMkLst>
        </pc:spChg>
        <pc:spChg chg="add mod">
          <ac:chgData name="Akash Levy" userId="0f662538-7453-45f3-952a-fc9f1a7c515e" providerId="ADAL" clId="{15A07DC3-94B6-4142-8047-890EAC1F701A}" dt="2020-01-28T23:53:15.082" v="1364" actId="404"/>
          <ac:spMkLst>
            <pc:docMk/>
            <pc:sldMk cId="3210114210" sldId="287"/>
            <ac:spMk id="18" creationId="{39BB80C6-59ED-CA4A-9427-55FFFBCFA1FF}"/>
          </ac:spMkLst>
        </pc:spChg>
        <pc:picChg chg="add mod">
          <ac:chgData name="Akash Levy" userId="0f662538-7453-45f3-952a-fc9f1a7c515e" providerId="ADAL" clId="{15A07DC3-94B6-4142-8047-890EAC1F701A}" dt="2020-01-28T23:48:30.859" v="1172" actId="1076"/>
          <ac:picMkLst>
            <pc:docMk/>
            <pc:sldMk cId="3210114210" sldId="287"/>
            <ac:picMk id="6" creationId="{3F7B7380-47E0-C940-AEBF-1C2F677059E6}"/>
          </ac:picMkLst>
        </pc:picChg>
        <pc:picChg chg="add mod">
          <ac:chgData name="Akash Levy" userId="0f662538-7453-45f3-952a-fc9f1a7c515e" providerId="ADAL" clId="{15A07DC3-94B6-4142-8047-890EAC1F701A}" dt="2020-01-28T23:49:09.350" v="1177" actId="1076"/>
          <ac:picMkLst>
            <pc:docMk/>
            <pc:sldMk cId="3210114210" sldId="287"/>
            <ac:picMk id="7" creationId="{C78436C0-5139-4343-9C4A-D3EC95FF68E5}"/>
          </ac:picMkLst>
        </pc:picChg>
      </pc:sldChg>
      <pc:sldChg chg="addSp delSp modSp add">
        <pc:chgData name="Akash Levy" userId="0f662538-7453-45f3-952a-fc9f1a7c515e" providerId="ADAL" clId="{15A07DC3-94B6-4142-8047-890EAC1F701A}" dt="2020-01-29T00:12:27.232" v="1606" actId="1076"/>
        <pc:sldMkLst>
          <pc:docMk/>
          <pc:sldMk cId="1671609786" sldId="288"/>
        </pc:sldMkLst>
        <pc:spChg chg="mod">
          <ac:chgData name="Akash Levy" userId="0f662538-7453-45f3-952a-fc9f1a7c515e" providerId="ADAL" clId="{15A07DC3-94B6-4142-8047-890EAC1F701A}" dt="2020-01-29T00:01:21.591" v="1529" actId="20577"/>
          <ac:spMkLst>
            <pc:docMk/>
            <pc:sldMk cId="1671609786" sldId="288"/>
            <ac:spMk id="2" creationId="{2DF919CD-E14A-5C49-ACB5-2D3D7F0D766B}"/>
          </ac:spMkLst>
        </pc:spChg>
        <pc:spChg chg="del">
          <ac:chgData name="Akash Levy" userId="0f662538-7453-45f3-952a-fc9f1a7c515e" providerId="ADAL" clId="{15A07DC3-94B6-4142-8047-890EAC1F701A}" dt="2020-01-29T00:01:25.758" v="1530"/>
          <ac:spMkLst>
            <pc:docMk/>
            <pc:sldMk cId="1671609786" sldId="288"/>
            <ac:spMk id="3" creationId="{0535AEF3-8F0D-BF4E-B64B-DB945F075368}"/>
          </ac:spMkLst>
        </pc:spChg>
        <pc:spChg chg="del">
          <ac:chgData name="Akash Levy" userId="0f662538-7453-45f3-952a-fc9f1a7c515e" providerId="ADAL" clId="{15A07DC3-94B6-4142-8047-890EAC1F701A}" dt="2020-01-29T00:01:25.758" v="1530"/>
          <ac:spMkLst>
            <pc:docMk/>
            <pc:sldMk cId="1671609786" sldId="288"/>
            <ac:spMk id="4" creationId="{A7E456D4-724B-9645-A3C0-358C4B63C5C4}"/>
          </ac:spMkLst>
        </pc:spChg>
        <pc:spChg chg="add del mod">
          <ac:chgData name="Akash Levy" userId="0f662538-7453-45f3-952a-fc9f1a7c515e" providerId="ADAL" clId="{15A07DC3-94B6-4142-8047-890EAC1F701A}" dt="2020-01-29T00:10:36.764" v="1531"/>
          <ac:spMkLst>
            <pc:docMk/>
            <pc:sldMk cId="1671609786" sldId="288"/>
            <ac:spMk id="5" creationId="{5C9CF4FA-A6F3-0F41-B967-900474820933}"/>
          </ac:spMkLst>
        </pc:spChg>
        <pc:spChg chg="add del mod">
          <ac:chgData name="Akash Levy" userId="0f662538-7453-45f3-952a-fc9f1a7c515e" providerId="ADAL" clId="{15A07DC3-94B6-4142-8047-890EAC1F701A}" dt="2020-01-29T00:11:39.370" v="1587"/>
          <ac:spMkLst>
            <pc:docMk/>
            <pc:sldMk cId="1671609786" sldId="288"/>
            <ac:spMk id="8" creationId="{24C22287-C463-EA49-85BF-C5F7CD6474A1}"/>
          </ac:spMkLst>
        </pc:spChg>
        <pc:graphicFrameChg chg="add del mod modGraphic">
          <ac:chgData name="Akash Levy" userId="0f662538-7453-45f3-952a-fc9f1a7c515e" providerId="ADAL" clId="{15A07DC3-94B6-4142-8047-890EAC1F701A}" dt="2020-01-29T00:11:38.447" v="1586" actId="478"/>
          <ac:graphicFrameMkLst>
            <pc:docMk/>
            <pc:sldMk cId="1671609786" sldId="288"/>
            <ac:graphicFrameMk id="6" creationId="{489850AB-8A29-AF41-8EB7-6A332EBC22FF}"/>
          </ac:graphicFrameMkLst>
        </pc:graphicFrameChg>
        <pc:graphicFrameChg chg="add mod modGraphic">
          <ac:chgData name="Akash Levy" userId="0f662538-7453-45f3-952a-fc9f1a7c515e" providerId="ADAL" clId="{15A07DC3-94B6-4142-8047-890EAC1F701A}" dt="2020-01-29T00:12:27.232" v="1606" actId="1076"/>
          <ac:graphicFrameMkLst>
            <pc:docMk/>
            <pc:sldMk cId="1671609786" sldId="288"/>
            <ac:graphicFrameMk id="9" creationId="{296393DB-2D7C-A049-BCE7-F5BC2685EFB2}"/>
          </ac:graphicFrameMkLst>
        </pc:graphicFrameChg>
      </pc:sldChg>
      <pc:sldChg chg="addSp delSp modSp add">
        <pc:chgData name="Akash Levy" userId="0f662538-7453-45f3-952a-fc9f1a7c515e" providerId="ADAL" clId="{15A07DC3-94B6-4142-8047-890EAC1F701A}" dt="2020-01-29T01:41:43.628" v="1754" actId="20577"/>
        <pc:sldMkLst>
          <pc:docMk/>
          <pc:sldMk cId="2140619426" sldId="289"/>
        </pc:sldMkLst>
        <pc:spChg chg="mod">
          <ac:chgData name="Akash Levy" userId="0f662538-7453-45f3-952a-fc9f1a7c515e" providerId="ADAL" clId="{15A07DC3-94B6-4142-8047-890EAC1F701A}" dt="2020-01-29T00:14:20.830" v="1638" actId="20577"/>
          <ac:spMkLst>
            <pc:docMk/>
            <pc:sldMk cId="2140619426" sldId="289"/>
            <ac:spMk id="2" creationId="{E99D3CE2-1D57-584D-B236-E4F62FB6F341}"/>
          </ac:spMkLst>
        </pc:spChg>
        <pc:spChg chg="del">
          <ac:chgData name="Akash Levy" userId="0f662538-7453-45f3-952a-fc9f1a7c515e" providerId="ADAL" clId="{15A07DC3-94B6-4142-8047-890EAC1F701A}" dt="2020-01-29T00:14:24.851" v="1639"/>
          <ac:spMkLst>
            <pc:docMk/>
            <pc:sldMk cId="2140619426" sldId="289"/>
            <ac:spMk id="3" creationId="{87B577B7-D3E0-1B48-ADD0-37BDFAB6D663}"/>
          </ac:spMkLst>
        </pc:spChg>
        <pc:spChg chg="add del mod">
          <ac:chgData name="Akash Levy" userId="0f662538-7453-45f3-952a-fc9f1a7c515e" providerId="ADAL" clId="{15A07DC3-94B6-4142-8047-890EAC1F701A}" dt="2020-01-29T00:15:15.092" v="1642"/>
          <ac:spMkLst>
            <pc:docMk/>
            <pc:sldMk cId="2140619426" sldId="289"/>
            <ac:spMk id="4" creationId="{7A905415-6659-9B41-8131-620D8C11713D}"/>
          </ac:spMkLst>
        </pc:spChg>
        <pc:spChg chg="add del mod">
          <ac:chgData name="Akash Levy" userId="0f662538-7453-45f3-952a-fc9f1a7c515e" providerId="ADAL" clId="{15A07DC3-94B6-4142-8047-890EAC1F701A}" dt="2020-01-29T00:15:22.207" v="1643"/>
          <ac:spMkLst>
            <pc:docMk/>
            <pc:sldMk cId="2140619426" sldId="289"/>
            <ac:spMk id="5" creationId="{2CA60E97-BFC7-6E4B-BFDB-B8A2801CC150}"/>
          </ac:spMkLst>
        </pc:spChg>
        <pc:spChg chg="add mod">
          <ac:chgData name="Akash Levy" userId="0f662538-7453-45f3-952a-fc9f1a7c515e" providerId="ADAL" clId="{15A07DC3-94B6-4142-8047-890EAC1F701A}" dt="2020-01-29T00:16:06.522" v="1664" actId="20577"/>
          <ac:spMkLst>
            <pc:docMk/>
            <pc:sldMk cId="2140619426" sldId="289"/>
            <ac:spMk id="9" creationId="{F50DF3A9-BC5F-384B-AAAA-36C5B13D4333}"/>
          </ac:spMkLst>
        </pc:spChg>
        <pc:spChg chg="add mod">
          <ac:chgData name="Akash Levy" userId="0f662538-7453-45f3-952a-fc9f1a7c515e" providerId="ADAL" clId="{15A07DC3-94B6-4142-8047-890EAC1F701A}" dt="2020-01-29T01:41:43.628" v="1754" actId="20577"/>
          <ac:spMkLst>
            <pc:docMk/>
            <pc:sldMk cId="2140619426" sldId="289"/>
            <ac:spMk id="10" creationId="{92590A52-0FFB-0645-A5ED-97F1B545C6E3}"/>
          </ac:spMkLst>
        </pc:spChg>
        <pc:picChg chg="add del mod">
          <ac:chgData name="Akash Levy" userId="0f662538-7453-45f3-952a-fc9f1a7c515e" providerId="ADAL" clId="{15A07DC3-94B6-4142-8047-890EAC1F701A}" dt="2020-01-29T00:15:11.097" v="1641"/>
          <ac:picMkLst>
            <pc:docMk/>
            <pc:sldMk cId="2140619426" sldId="289"/>
            <ac:picMk id="6" creationId="{E96E492E-635E-4646-9C1A-E350F3BF0B90}"/>
          </ac:picMkLst>
        </pc:picChg>
        <pc:picChg chg="add mod">
          <ac:chgData name="Akash Levy" userId="0f662538-7453-45f3-952a-fc9f1a7c515e" providerId="ADAL" clId="{15A07DC3-94B6-4142-8047-890EAC1F701A}" dt="2020-01-29T00:15:15.092" v="1642"/>
          <ac:picMkLst>
            <pc:docMk/>
            <pc:sldMk cId="2140619426" sldId="289"/>
            <ac:picMk id="7" creationId="{5A31DE86-B3AB-E442-B453-7B878F7A2BA6}"/>
          </ac:picMkLst>
        </pc:picChg>
        <pc:picChg chg="add mod">
          <ac:chgData name="Akash Levy" userId="0f662538-7453-45f3-952a-fc9f1a7c515e" providerId="ADAL" clId="{15A07DC3-94B6-4142-8047-890EAC1F701A}" dt="2020-01-29T00:15:22.207" v="1643"/>
          <ac:picMkLst>
            <pc:docMk/>
            <pc:sldMk cId="2140619426" sldId="289"/>
            <ac:picMk id="8" creationId="{E22A2E43-41B9-8B49-BAA7-726122EA401B}"/>
          </ac:picMkLst>
        </pc:picChg>
      </pc:sldChg>
      <pc:sldChg chg="addSp delSp modSp add">
        <pc:chgData name="Akash Levy" userId="0f662538-7453-45f3-952a-fc9f1a7c515e" providerId="ADAL" clId="{15A07DC3-94B6-4142-8047-890EAC1F701A}" dt="2020-01-29T00:17:55.283" v="1718"/>
        <pc:sldMkLst>
          <pc:docMk/>
          <pc:sldMk cId="928377397" sldId="290"/>
        </pc:sldMkLst>
        <pc:spChg chg="mod">
          <ac:chgData name="Akash Levy" userId="0f662538-7453-45f3-952a-fc9f1a7c515e" providerId="ADAL" clId="{15A07DC3-94B6-4142-8047-890EAC1F701A}" dt="2020-01-29T00:17:17.219" v="1715" actId="20577"/>
          <ac:spMkLst>
            <pc:docMk/>
            <pc:sldMk cId="928377397" sldId="290"/>
            <ac:spMk id="2" creationId="{868A754F-2535-2D49-8528-1A55935DB652}"/>
          </ac:spMkLst>
        </pc:spChg>
        <pc:spChg chg="del">
          <ac:chgData name="Akash Levy" userId="0f662538-7453-45f3-952a-fc9f1a7c515e" providerId="ADAL" clId="{15A07DC3-94B6-4142-8047-890EAC1F701A}" dt="2020-01-29T00:17:47.516" v="1716"/>
          <ac:spMkLst>
            <pc:docMk/>
            <pc:sldMk cId="928377397" sldId="290"/>
            <ac:spMk id="3" creationId="{374BBFD9-52AF-2A4A-84D7-93B3F9044D42}"/>
          </ac:spMkLst>
        </pc:spChg>
        <pc:spChg chg="add del mod">
          <ac:chgData name="Akash Levy" userId="0f662538-7453-45f3-952a-fc9f1a7c515e" providerId="ADAL" clId="{15A07DC3-94B6-4142-8047-890EAC1F701A}" dt="2020-01-29T00:17:55.283" v="1718"/>
          <ac:spMkLst>
            <pc:docMk/>
            <pc:sldMk cId="928377397" sldId="290"/>
            <ac:spMk id="4" creationId="{439424BF-FEDD-ED4D-9F85-DAC4C2A00FC8}"/>
          </ac:spMkLst>
        </pc:spChg>
        <pc:spChg chg="add del mod">
          <ac:chgData name="Akash Levy" userId="0f662538-7453-45f3-952a-fc9f1a7c515e" providerId="ADAL" clId="{15A07DC3-94B6-4142-8047-890EAC1F701A}" dt="2020-01-29T00:17:48.516" v="1717"/>
          <ac:spMkLst>
            <pc:docMk/>
            <pc:sldMk cId="928377397" sldId="290"/>
            <ac:spMk id="5" creationId="{41221F13-1616-004B-91FB-2F30F9FA3B01}"/>
          </ac:spMkLst>
        </pc:spChg>
        <pc:picChg chg="add mod">
          <ac:chgData name="Akash Levy" userId="0f662538-7453-45f3-952a-fc9f1a7c515e" providerId="ADAL" clId="{15A07DC3-94B6-4142-8047-890EAC1F701A}" dt="2020-01-29T00:17:48.516" v="1717"/>
          <ac:picMkLst>
            <pc:docMk/>
            <pc:sldMk cId="928377397" sldId="290"/>
            <ac:picMk id="6" creationId="{2BE86266-6E7E-EE4E-A6BB-AA2376ED00B1}"/>
          </ac:picMkLst>
        </pc:picChg>
        <pc:picChg chg="add mod">
          <ac:chgData name="Akash Levy" userId="0f662538-7453-45f3-952a-fc9f1a7c515e" providerId="ADAL" clId="{15A07DC3-94B6-4142-8047-890EAC1F701A}" dt="2020-01-29T00:17:55.283" v="1718"/>
          <ac:picMkLst>
            <pc:docMk/>
            <pc:sldMk cId="928377397" sldId="290"/>
            <ac:picMk id="7" creationId="{2668B242-F776-BE4A-AC1E-AF0460045BB0}"/>
          </ac:picMkLst>
        </pc:picChg>
      </pc:sldChg>
      <pc:sldChg chg="modSp add">
        <pc:chgData name="Akash Levy" userId="0f662538-7453-45f3-952a-fc9f1a7c515e" providerId="ADAL" clId="{15A07DC3-94B6-4142-8047-890EAC1F701A}" dt="2020-02-01T01:43:17.489" v="1899" actId="20577"/>
        <pc:sldMkLst>
          <pc:docMk/>
          <pc:sldMk cId="97482391" sldId="291"/>
        </pc:sldMkLst>
        <pc:spChg chg="mod">
          <ac:chgData name="Akash Levy" userId="0f662538-7453-45f3-952a-fc9f1a7c515e" providerId="ADAL" clId="{15A07DC3-94B6-4142-8047-890EAC1F701A}" dt="2020-02-01T01:41:38.280" v="1847" actId="20577"/>
          <ac:spMkLst>
            <pc:docMk/>
            <pc:sldMk cId="97482391" sldId="291"/>
            <ac:spMk id="2" creationId="{9E0B8B04-6D74-7A49-B307-193264070E7A}"/>
          </ac:spMkLst>
        </pc:spChg>
        <pc:spChg chg="mod">
          <ac:chgData name="Akash Levy" userId="0f662538-7453-45f3-952a-fc9f1a7c515e" providerId="ADAL" clId="{15A07DC3-94B6-4142-8047-890EAC1F701A}" dt="2020-02-01T01:43:17.489" v="1899" actId="20577"/>
          <ac:spMkLst>
            <pc:docMk/>
            <pc:sldMk cId="97482391" sldId="291"/>
            <ac:spMk id="3" creationId="{17A702B9-ED17-2B4E-8C88-2D44DB9142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1/31/20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1/31/20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2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60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63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9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81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61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euspert.com/why-in-house-training-is-important-for-employees-motiva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veducation.org/pvcdrom/characterisation/four-point-probe-resistivity-measurements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ol.de/electronoptics-en/products/xps-and-auger-analysis.php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www.dovepress.com/fabrication-of-nonfouling-bactericidal-and-bacteria-corpse-release-mu-peer-reviewed-fulltext-article-IJ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4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58A4-A350-1846-A7F0-B253DFCA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Surface Survey Scan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5FE2235-ACC0-1B45-9742-6A386AAA75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 rot="5400000">
            <a:off x="2260903" y="-144037"/>
            <a:ext cx="5083608" cy="6578788"/>
          </a:xfrm>
        </p:spPr>
      </p:pic>
    </p:spTree>
    <p:extLst>
      <p:ext uri="{BB962C8B-B14F-4D97-AF65-F5344CB8AC3E}">
        <p14:creationId xmlns:p14="http://schemas.microsoft.com/office/powerpoint/2010/main" val="151752483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E5BD-8AC5-CB48-808E-521FFD6B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Hi-Res + Depth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97F90-3241-0641-820E-F72402E24A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75930" y="426742"/>
            <a:ext cx="4181121" cy="5410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DB9D-40E8-BF45-BB60-2F0B8CF4C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4709" y="412511"/>
            <a:ext cx="4435326" cy="57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53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85BC9-7BE1-594B-9AF3-2B1556CE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" y="1091398"/>
            <a:ext cx="2227514" cy="62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45104-A83B-BB4B-852C-17713E25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Fitting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ACB0DE-0143-B74E-B03B-7B6845CCAB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 rot="5400000">
            <a:off x="5132039" y="775192"/>
            <a:ext cx="3808268" cy="49283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747646-EF0C-0447-8C59-BC2A0D0E2879}"/>
              </a:ext>
            </a:extLst>
          </p:cNvPr>
          <p:cNvSpPr txBox="1"/>
          <p:nvPr/>
        </p:nvSpPr>
        <p:spPr>
          <a:xfrm>
            <a:off x="5150862" y="906743"/>
            <a:ext cx="377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fit has spin-orbit splitting that causes doublet peaks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7B996-099A-6040-BC4E-6347217F1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3" y="1681755"/>
            <a:ext cx="3695366" cy="2922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37BEA-8EFB-C641-B2C6-CA77BA976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752" y="3388415"/>
            <a:ext cx="1467852" cy="1174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17E5CC-8C07-E447-A0C2-EDC22662517C}"/>
              </a:ext>
            </a:extLst>
          </p:cNvPr>
          <p:cNvSpPr txBox="1"/>
          <p:nvPr/>
        </p:nvSpPr>
        <p:spPr>
          <a:xfrm>
            <a:off x="159558" y="4604292"/>
            <a:ext cx="6651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Ti2p peak has significantly split spin-orbit components (</a:t>
            </a:r>
            <a:r>
              <a:rPr lang="el-GR" sz="600" dirty="0"/>
              <a:t>Δ</a:t>
            </a:r>
            <a:r>
              <a:rPr lang="en-US" sz="600" baseline="-25000" dirty="0"/>
              <a:t>metal</a:t>
            </a:r>
            <a:r>
              <a:rPr lang="en-US" sz="600" dirty="0"/>
              <a:t>=6.1eV).Splitting -value varies with chemical state (</a:t>
            </a:r>
            <a:r>
              <a:rPr lang="el-GR" sz="600" dirty="0"/>
              <a:t>Δ</a:t>
            </a:r>
            <a:r>
              <a:rPr lang="en-US" sz="600" baseline="-25000" dirty="0"/>
              <a:t>nitride</a:t>
            </a:r>
            <a:r>
              <a:rPr lang="en-US" sz="600" dirty="0"/>
              <a:t>=6.0eV, </a:t>
            </a:r>
            <a:r>
              <a:rPr lang="el-GR" sz="600" dirty="0"/>
              <a:t>Δ</a:t>
            </a:r>
            <a:r>
              <a:rPr lang="en-US" sz="600" baseline="-25000" dirty="0"/>
              <a:t>oxide</a:t>
            </a:r>
            <a:r>
              <a:rPr lang="en-US" sz="600" dirty="0"/>
              <a:t>=5.7eV).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Typically FWHM for each spin-orbit component is the same, but for Ti2p the Ti2p</a:t>
            </a:r>
            <a:r>
              <a:rPr lang="en-US" sz="600" baseline="-25000" dirty="0"/>
              <a:t>1/2</a:t>
            </a:r>
            <a:r>
              <a:rPr lang="en-US" sz="600" dirty="0"/>
              <a:t> component is much broader than the Ti2p</a:t>
            </a:r>
            <a:r>
              <a:rPr lang="en-US" sz="600" baseline="-25000" dirty="0"/>
              <a:t>3/2</a:t>
            </a:r>
            <a:r>
              <a:rPr lang="en-US" sz="600" dirty="0"/>
              <a:t> peak. Consequently, Ti2p</a:t>
            </a:r>
            <a:r>
              <a:rPr lang="en-US" sz="600" baseline="-25000" dirty="0"/>
              <a:t>1/2</a:t>
            </a:r>
            <a:r>
              <a:rPr lang="en-US" sz="600" dirty="0"/>
              <a:t> peak is much shorter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Caused by </a:t>
            </a:r>
            <a:r>
              <a:rPr lang="en-US" sz="600" dirty="0" err="1"/>
              <a:t>Coster-Kronig</a:t>
            </a:r>
            <a:r>
              <a:rPr lang="en-US" sz="600" dirty="0"/>
              <a:t> effect. (Post-ionization, Ti2p</a:t>
            </a:r>
            <a:r>
              <a:rPr lang="en-US" sz="600" baseline="-25000" dirty="0"/>
              <a:t>1/2</a:t>
            </a:r>
            <a:r>
              <a:rPr lang="en-US" sz="600" dirty="0"/>
              <a:t> state is very short lived compared to Ti2p</a:t>
            </a:r>
            <a:r>
              <a:rPr lang="en-US" sz="600" baseline="-25000" dirty="0"/>
              <a:t>3/2</a:t>
            </a:r>
            <a:r>
              <a:rPr lang="en-US" sz="600" dirty="0"/>
              <a:t> state.)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Causes difficulty in accurately peak fitting Ti2p region with multiple chemical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3659047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B44E-1CF2-854B-B71B-DE3BA37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Lesker: Which Recipe?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137B0B-E491-B74B-9377-7F5FEBDC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From logbook examination, TiN isn’t used that often in Lesker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My original plan:</a:t>
            </a:r>
          </a:p>
          <a:p>
            <a:pPr lvl="2"/>
            <a:r>
              <a:rPr lang="en-US" dirty="0"/>
              <a:t>Master Recipe on Src 2 (TiN source) with downstream control</a:t>
            </a:r>
          </a:p>
          <a:p>
            <a:pPr lvl="3"/>
            <a:r>
              <a:rPr lang="en-US" dirty="0"/>
              <a:t>35 -&gt; 5 sccm Ar to allow plasma to ignite</a:t>
            </a:r>
          </a:p>
          <a:p>
            <a:pPr lvl="3"/>
            <a:r>
              <a:rPr lang="en-US" dirty="0"/>
              <a:t>No other sputtering gases</a:t>
            </a:r>
          </a:p>
          <a:p>
            <a:pPr lvl="3"/>
            <a:r>
              <a:rPr lang="en-US" dirty="0"/>
              <a:t>(How do you adjust N pressure???)</a:t>
            </a:r>
          </a:p>
          <a:p>
            <a:pPr lvl="2"/>
            <a:r>
              <a:rPr lang="en-US" dirty="0"/>
              <a:t>Didn’t have enough time to run recipe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Paul </a:t>
            </a:r>
            <a:r>
              <a:rPr lang="en-US" dirty="0" err="1">
                <a:sym typeface="Wingdings" pitchFamily="2" charset="2"/>
              </a:rPr>
              <a:t>Comita</a:t>
            </a:r>
            <a:r>
              <a:rPr lang="en-US" dirty="0">
                <a:sym typeface="Wingdings" pitchFamily="2" charset="2"/>
              </a:rPr>
              <a:t> recipe: Ti/TiN co-sputter for higher Ti concentration</a:t>
            </a:r>
          </a:p>
          <a:p>
            <a:pPr lvl="1"/>
            <a:r>
              <a:rPr lang="en-US" dirty="0">
                <a:sym typeface="Wingdings" pitchFamily="2" charset="2"/>
              </a:rPr>
              <a:t>Other recipes call for 3 to 5 sccm Ar with TiN target</a:t>
            </a:r>
          </a:p>
          <a:p>
            <a:pPr lvl="1"/>
            <a:r>
              <a:rPr lang="en-US" dirty="0">
                <a:sym typeface="Wingdings" pitchFamily="2" charset="2"/>
              </a:rPr>
              <a:t>Maybe replicate AJA recipe on Lesker-1?</a:t>
            </a:r>
          </a:p>
          <a:p>
            <a:pPr lvl="2"/>
            <a:r>
              <a:rPr lang="en-US" dirty="0">
                <a:sym typeface="Wingdings" pitchFamily="2" charset="2"/>
              </a:rPr>
              <a:t>XPS shows that it works super well in producing low-oxygen TiN</a:t>
            </a:r>
          </a:p>
          <a:p>
            <a:pPr lvl="2"/>
            <a:r>
              <a:rPr lang="en-US" dirty="0">
                <a:sym typeface="Wingdings" pitchFamily="2" charset="2"/>
              </a:rPr>
              <a:t>May not even need Lesker-2 to do good-quality TiN</a:t>
            </a:r>
          </a:p>
        </p:txBody>
      </p:sp>
    </p:spTree>
    <p:extLst>
      <p:ext uri="{BB962C8B-B14F-4D97-AF65-F5344CB8AC3E}">
        <p14:creationId xmlns:p14="http://schemas.microsoft.com/office/powerpoint/2010/main" val="105664622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4006042" y="1956305"/>
            <a:ext cx="129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30nm Pt,</a:t>
            </a:r>
          </a:p>
          <a:p>
            <a:pPr algn="ctr"/>
            <a:r>
              <a:rPr lang="en-US" sz="1200" dirty="0"/>
              <a:t>100nm SiO</a:t>
            </a:r>
            <a:r>
              <a:rPr lang="en-US" sz="1200" baseline="-25000" dirty="0"/>
              <a:t>2</a:t>
            </a:r>
            <a:r>
              <a:rPr lang="en-US" sz="1200" dirty="0"/>
              <a:t> (AJA)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145076" y="195991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Clean sidewalls of trenches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Clean and deoxidize TiN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180518039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Clr>
                <a:srgbClr val="8C1515"/>
              </a:buClr>
            </a:pPr>
            <a:r>
              <a:rPr lang="en-US" b="1" dirty="0"/>
              <a:t>Resistive switching material (metal oxide): </a:t>
            </a:r>
            <a:r>
              <a:rPr lang="en-US" dirty="0"/>
              <a:t>hafnia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Seed layer:</a:t>
            </a:r>
            <a:r>
              <a:rPr lang="en-US" dirty="0"/>
              <a:t> none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Dimensions:</a:t>
            </a:r>
          </a:p>
          <a:p>
            <a:pPr lvl="2">
              <a:buClr>
                <a:srgbClr val="8C1515"/>
              </a:buClr>
            </a:pPr>
            <a:r>
              <a:rPr lang="en-US" b="1" dirty="0"/>
              <a:t>TiN electrode thickness: </a:t>
            </a:r>
            <a:r>
              <a:rPr lang="en-US" dirty="0"/>
              <a:t>30nm</a:t>
            </a:r>
            <a:endParaRPr lang="en-US" i="1" dirty="0"/>
          </a:p>
          <a:p>
            <a:pPr lvl="2">
              <a:buClr>
                <a:srgbClr val="8C1515"/>
              </a:buClr>
            </a:pPr>
            <a:r>
              <a:rPr lang="en-US" b="1" dirty="0"/>
              <a:t>Resistive switching layer thickness: </a:t>
            </a:r>
            <a:r>
              <a:rPr lang="en-US" dirty="0"/>
              <a:t>10nm</a:t>
            </a:r>
          </a:p>
          <a:p>
            <a:pPr lvl="2">
              <a:buClr>
                <a:srgbClr val="8C1515"/>
              </a:buClr>
            </a:pPr>
            <a:r>
              <a:rPr lang="en-US" b="1" dirty="0"/>
              <a:t>Device size: </a:t>
            </a:r>
            <a:r>
              <a:rPr lang="en-US" b="1" i="1" dirty="0"/>
              <a:t>﻿</a:t>
            </a:r>
            <a:r>
              <a:rPr lang="en-US" dirty="0"/>
              <a:t>{1, 2, 3, 4, 5, 8, 10, 20, 40, 50} um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RS oxide growth temperature:</a:t>
            </a:r>
            <a:r>
              <a:rPr lang="en-US" dirty="0"/>
              <a:t> 250C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Annealing:</a:t>
            </a:r>
            <a:r>
              <a:rPr lang="en-US" dirty="0"/>
              <a:t> none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Metal oxide ALD method: </a:t>
            </a:r>
            <a:r>
              <a:rPr lang="en-US" dirty="0"/>
              <a:t>thermal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TiN deposition method: </a:t>
            </a:r>
            <a:r>
              <a:rPr lang="en-US" dirty="0"/>
              <a:t>sputtering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Top contact: </a:t>
            </a:r>
            <a:r>
              <a:rPr lang="en-US" dirty="0"/>
              <a:t>TiN only</a:t>
            </a:r>
          </a:p>
        </p:txBody>
      </p:sp>
    </p:spTree>
    <p:extLst>
      <p:ext uri="{BB962C8B-B14F-4D97-AF65-F5344CB8AC3E}">
        <p14:creationId xmlns:p14="http://schemas.microsoft.com/office/powerpoint/2010/main" val="374662850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85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Deposit 10nm Ti with AJA (skipped)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30nm Pt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100nm SiO2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check oxide thickness (834Å)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Photolithography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YES Oven for 30 mins 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Expose with Heidelberg: look at previous runs, logbook, exposure charts by tool (dose: 80, defoc: -2)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PT-Ox: Oxide_ER_Test, 1 min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Nanospec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Matrix for resist ashing: use defaults (Strip.rcp 120s) and inspect to see if resist is removed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Metal cleaning on wbflexcorr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SRS-100 for</a:t>
            </a:r>
            <a:r>
              <a:rPr lang="en-US" u="sng" dirty="0">
                <a:hlinkClick r:id="rId3"/>
              </a:rPr>
              <a:t> stripping photoresist from metal wafers</a:t>
            </a:r>
            <a:r>
              <a:rPr lang="en-US" u="sng" dirty="0"/>
              <a:t>, 60C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PRS-1000 for</a:t>
            </a:r>
            <a:r>
              <a:rPr lang="en-US" u="sng" dirty="0">
                <a:hlinkClick r:id="rId4" tooltip="https://docs.google.com/document/d/e/2PACX-1vQVrNtPxQQrxWfnSRrWFPW6J91AlmBdPehf2V-pV_beCoSDluY7y16DNZp7VRrlE7GDCxfF3EnTlmk3/pub"/>
              </a:rPr>
              <a:t> final metal clean before deposition or furnace step</a:t>
            </a:r>
            <a:r>
              <a:rPr lang="en-US" u="sng" dirty="0"/>
              <a:t>, 40C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Fiji1 thermal HfO</a:t>
            </a:r>
            <a:r>
              <a:rPr lang="en-US" u="sng" baseline="-25000" dirty="0"/>
              <a:t>2</a:t>
            </a:r>
            <a:r>
              <a:rPr lang="en-US" u="sng" dirty="0"/>
              <a:t>: 100 cycles standard recipe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 (see previous)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Microscope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Matrix for resist ashing (see previous)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Metal cleaning on wbflexcorr (see previous)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87D33-8A50-6749-8C48-3A2128ACF238}"/>
              </a:ext>
            </a:extLst>
          </p:cNvPr>
          <p:cNvSpPr txBox="1"/>
          <p:nvPr/>
        </p:nvSpPr>
        <p:spPr>
          <a:xfrm>
            <a:off x="4459706" y="418887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Friday</a:t>
            </a:r>
          </a:p>
        </p:txBody>
      </p:sp>
    </p:spTree>
    <p:extLst>
      <p:ext uri="{BB962C8B-B14F-4D97-AF65-F5344CB8AC3E}">
        <p14:creationId xmlns:p14="http://schemas.microsoft.com/office/powerpoint/2010/main" val="11438360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4A0-7F8B-1E44-B9A6-010633C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96304C-892D-814A-B589-A8219B0E1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182834"/>
            <a:ext cx="7700963" cy="3209632"/>
          </a:xfrm>
        </p:spPr>
      </p:pic>
    </p:spTree>
    <p:extLst>
      <p:ext uri="{BB962C8B-B14F-4D97-AF65-F5344CB8AC3E}">
        <p14:creationId xmlns:p14="http://schemas.microsoft.com/office/powerpoint/2010/main" val="371585517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77C13-D9A3-7C4A-BB32-1841604D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8" name="Content Placeholder 7" descr="A picture containing light, rain, table, large&#10;&#10;Description automatically generated">
            <a:extLst>
              <a:ext uri="{FF2B5EF4-FFF2-40B4-BE49-F238E27FC236}">
                <a16:creationId xmlns:a16="http://schemas.microsoft.com/office/drawing/2014/main" id="{CD6468F5-7BB0-2F40-9EE6-430EE7AAD4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91115" y="908050"/>
            <a:ext cx="3304195" cy="3759200"/>
          </a:xfrm>
        </p:spPr>
      </p:pic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153AB561-065C-CB47-8E10-D86E36A16A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114621" y="908050"/>
            <a:ext cx="3304195" cy="3759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D1FCD-4F8D-F342-AF7D-8DB05E1A9DCA}"/>
              </a:ext>
            </a:extLst>
          </p:cNvPr>
          <p:cNvSpPr txBox="1"/>
          <p:nvPr/>
        </p:nvSpPr>
        <p:spPr>
          <a:xfrm>
            <a:off x="1191115" y="4674999"/>
            <a:ext cx="56733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Finalized layout: </a:t>
            </a:r>
            <a:r>
              <a:rPr lang="en-US" sz="1050" dirty="0"/>
              <a:t>alignment marks, tiling, centering about origin to make Heidelberg usage easier</a:t>
            </a:r>
          </a:p>
          <a:p>
            <a:r>
              <a:rPr lang="en-US" sz="1050" b="1" dirty="0"/>
              <a:t>Design dimensions:</a:t>
            </a:r>
            <a:r>
              <a:rPr lang="en-US" sz="1050" dirty="0"/>
              <a:t> about 4cm x 4cm, (20x3 array) x (4x2 grid) devices per size with 10 device sizes</a:t>
            </a:r>
            <a:endParaRPr 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D60B-8EB1-2F46-BE2B-AF5713122A83}"/>
              </a:ext>
            </a:extLst>
          </p:cNvPr>
          <p:cNvSpPr txBox="1"/>
          <p:nvPr/>
        </p:nvSpPr>
        <p:spPr>
          <a:xfrm>
            <a:off x="1191115" y="1227221"/>
            <a:ext cx="1436612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Trench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A829-3785-7A45-AF4A-6FBC97F75473}"/>
              </a:ext>
            </a:extLst>
          </p:cNvPr>
          <p:cNvSpPr txBox="1"/>
          <p:nvPr/>
        </p:nvSpPr>
        <p:spPr>
          <a:xfrm>
            <a:off x="5114621" y="1227221"/>
            <a:ext cx="2111475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Electrode Layer</a:t>
            </a:r>
          </a:p>
        </p:txBody>
      </p:sp>
    </p:spTree>
    <p:extLst>
      <p:ext uri="{BB962C8B-B14F-4D97-AF65-F5344CB8AC3E}">
        <p14:creationId xmlns:p14="http://schemas.microsoft.com/office/powerpoint/2010/main" val="134063258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6228101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0975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19CD-E14A-5C49-ACB5-2D3D7F0D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96393DB-2D7C-A049-BCE7-F5BC2685EFB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01425847"/>
              </p:ext>
            </p:extLst>
          </p:nvPr>
        </p:nvGraphicFramePr>
        <p:xfrm>
          <a:off x="2173287" y="1178242"/>
          <a:ext cx="4797425" cy="278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175">
                  <a:extLst>
                    <a:ext uri="{9D8B030D-6E8A-4147-A177-3AD203B41FA5}">
                      <a16:colId xmlns:a16="http://schemas.microsoft.com/office/drawing/2014/main" val="3790769708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412026659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90560758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48500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Item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Type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Time (mins)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Cost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435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wbclean-1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965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woollam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618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woollam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76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Wafer - L-test (100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Inventory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350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svgcoat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5067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svgdev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6547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126.67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3662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692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08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734.67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871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60978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BCF6-A554-204F-9F5A-C7C8B6C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Training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1648B9-83B6-9C41-AFC0-46E7D44293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XPS qualification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Refresher on PT-Ox/PT-MTL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Wet bench: wbflexcorr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For sidewall/oxide/resist cleaning process</a:t>
            </a:r>
          </a:p>
          <a:p>
            <a:pPr lvl="2"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 marL="0" lvl="1" indent="0">
              <a:buNone/>
            </a:pPr>
            <a:r>
              <a:rPr lang="en-US" dirty="0">
                <a:sym typeface="Wingdings" pitchFamily="2" charset="2"/>
              </a:rPr>
              <a:t>Need a bit more characterization: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Prometrix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Nanospec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P2</a:t>
            </a:r>
            <a:endParaRPr lang="en-US" dirty="0"/>
          </a:p>
        </p:txBody>
      </p:sp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F8797DE-0539-6041-A6EF-BDF63764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02707" y="2248945"/>
            <a:ext cx="4038219" cy="24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76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4CFEFDD-88D7-A244-BFF1-B7FFBD1B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26" y="2957355"/>
            <a:ext cx="1668137" cy="17190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BB31F9-F52E-984D-A29D-9A980A49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Sample Preparation &amp; Characterization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561A-9F57-FE4A-B066-60F5145F5A01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485F9-6A40-D34F-8A07-BBED31CBED5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A13A3-F499-5B4C-A31E-94C3BD734892}"/>
              </a:ext>
            </a:extLst>
          </p:cNvPr>
          <p:cNvSpPr/>
          <p:nvPr/>
        </p:nvSpPr>
        <p:spPr>
          <a:xfrm>
            <a:off x="388353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392F724C-A623-AA47-8B80-ECF849D6CD96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0A75-464D-5E4A-B7D3-52C6776C05AE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51BEA-0E44-A446-B690-76D0FFC7F78D}"/>
              </a:ext>
            </a:extLst>
          </p:cNvPr>
          <p:cNvSpPr txBox="1"/>
          <p:nvPr/>
        </p:nvSpPr>
        <p:spPr>
          <a:xfrm>
            <a:off x="3885820" y="195630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Dry grow 100nm SiO</a:t>
            </a:r>
            <a:r>
              <a:rPr lang="en-US" sz="1200" baseline="-25000" dirty="0"/>
              <a:t>2</a:t>
            </a:r>
          </a:p>
          <a:p>
            <a:pPr algn="ctr"/>
            <a:r>
              <a:rPr lang="en-US" sz="1200" dirty="0"/>
              <a:t>(thermco)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770F7-AFD3-0E4E-9816-90E3B9E63F01}"/>
              </a:ext>
            </a:extLst>
          </p:cNvPr>
          <p:cNvSpPr/>
          <p:nvPr/>
        </p:nvSpPr>
        <p:spPr>
          <a:xfrm>
            <a:off x="628747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567C5-8270-7440-BE6C-D88C78698F80}"/>
              </a:ext>
            </a:extLst>
          </p:cNvPr>
          <p:cNvSpPr/>
          <p:nvPr/>
        </p:nvSpPr>
        <p:spPr>
          <a:xfrm>
            <a:off x="628747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8A926E76-A745-9E46-89E6-11DB8ED26622}"/>
              </a:ext>
            </a:extLst>
          </p:cNvPr>
          <p:cNvSpPr/>
          <p:nvPr/>
        </p:nvSpPr>
        <p:spPr>
          <a:xfrm>
            <a:off x="556492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7B64D-42B1-1D49-B080-CE2C8DE6DB01}"/>
              </a:ext>
            </a:extLst>
          </p:cNvPr>
          <p:cNvSpPr txBox="1"/>
          <p:nvPr/>
        </p:nvSpPr>
        <p:spPr>
          <a:xfrm>
            <a:off x="6401167" y="1956305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8326C-0CB4-B14E-9024-B9D14A4FE415}"/>
              </a:ext>
            </a:extLst>
          </p:cNvPr>
          <p:cNvSpPr/>
          <p:nvPr/>
        </p:nvSpPr>
        <p:spPr>
          <a:xfrm>
            <a:off x="6287470" y="927775"/>
            <a:ext cx="1542176" cy="25495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E325C-0582-F445-A06E-341B64F53431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B615D6-2B2D-274E-9764-2AFFF7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817" t="1383" r="6581" b="23065"/>
          <a:stretch/>
        </p:blipFill>
        <p:spPr>
          <a:xfrm>
            <a:off x="4404330" y="3422497"/>
            <a:ext cx="2437456" cy="1273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415A6-8CF9-184A-B935-FD94F3758082}"/>
              </a:ext>
            </a:extLst>
          </p:cNvPr>
          <p:cNvSpPr txBox="1"/>
          <p:nvPr/>
        </p:nvSpPr>
        <p:spPr>
          <a:xfrm>
            <a:off x="4404330" y="3101748"/>
            <a:ext cx="243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Surface Roughness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8E1E299-0763-AF4F-9700-1FC77EEC8EE3}"/>
              </a:ext>
            </a:extLst>
          </p:cNvPr>
          <p:cNvSpPr/>
          <p:nvPr/>
        </p:nvSpPr>
        <p:spPr>
          <a:xfrm>
            <a:off x="318644" y="2571750"/>
            <a:ext cx="8510396" cy="37592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3 sputtering tools: </a:t>
            </a:r>
            <a:r>
              <a:rPr lang="en-US" dirty="0"/>
              <a:t>Lesker-1 (SNF), Lesker-2 (SNF), AJA (non-SNF)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05F0B-97CF-3A46-8211-4E69B27B6C30}"/>
              </a:ext>
            </a:extLst>
          </p:cNvPr>
          <p:cNvSpPr txBox="1"/>
          <p:nvPr/>
        </p:nvSpPr>
        <p:spPr>
          <a:xfrm>
            <a:off x="7153185" y="3114720"/>
            <a:ext cx="176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Step Height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3B465-55E4-3C4B-A4ED-1FAA95688170}"/>
              </a:ext>
            </a:extLst>
          </p:cNvPr>
          <p:cNvSpPr txBox="1"/>
          <p:nvPr/>
        </p:nvSpPr>
        <p:spPr>
          <a:xfrm>
            <a:off x="318644" y="3104330"/>
            <a:ext cx="174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Prometrix Resistivity</a:t>
            </a:r>
          </a:p>
        </p:txBody>
      </p:sp>
      <p:pic>
        <p:nvPicPr>
          <p:cNvPr id="37" name="Picture 36" descr="A microscope on a table&#10;&#10;Description automatically generated">
            <a:extLst>
              <a:ext uri="{FF2B5EF4-FFF2-40B4-BE49-F238E27FC236}">
                <a16:creationId xmlns:a16="http://schemas.microsoft.com/office/drawing/2014/main" id="{898A633D-4D44-2F41-80C9-DF50CAC88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24280" y="3432893"/>
            <a:ext cx="1231427" cy="12314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463D900-5442-2C4A-B534-D137EBD36B5D}"/>
              </a:ext>
            </a:extLst>
          </p:cNvPr>
          <p:cNvSpPr txBox="1"/>
          <p:nvPr/>
        </p:nvSpPr>
        <p:spPr>
          <a:xfrm>
            <a:off x="2167284" y="3109592"/>
            <a:ext cx="1976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XPS/Auger Composition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6976210-EBE3-BE41-BFD7-8A36F42BCB74}"/>
              </a:ext>
            </a:extLst>
          </p:cNvPr>
          <p:cNvSpPr/>
          <p:nvPr/>
        </p:nvSpPr>
        <p:spPr>
          <a:xfrm rot="5400000">
            <a:off x="1964260" y="4065576"/>
            <a:ext cx="261611" cy="145909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802CF-D60E-1542-B179-DAE76DA4F78F}"/>
              </a:ext>
            </a:extLst>
          </p:cNvPr>
          <p:cNvSpPr txBox="1"/>
          <p:nvPr/>
        </p:nvSpPr>
        <p:spPr>
          <a:xfrm>
            <a:off x="247914" y="4891210"/>
            <a:ext cx="399821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Measure 3-4x throughout quarter to quantify oxidation over time</a:t>
            </a:r>
          </a:p>
        </p:txBody>
      </p:sp>
      <p:pic>
        <p:nvPicPr>
          <p:cNvPr id="44" name="Picture 43" descr="A close up of a device&#10;&#10;Description automatically generated">
            <a:extLst>
              <a:ext uri="{FF2B5EF4-FFF2-40B4-BE49-F238E27FC236}">
                <a16:creationId xmlns:a16="http://schemas.microsoft.com/office/drawing/2014/main" id="{BA88804D-E132-2341-B2F4-837E288ADE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36" t="5557" r="14329" b="22166"/>
          <a:stretch/>
        </p:blipFill>
        <p:spPr>
          <a:xfrm>
            <a:off x="694563" y="3372906"/>
            <a:ext cx="1088610" cy="13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708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900" dirty="0"/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Woollam to measure native oxide thickness (11.2Å)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Dry oxide growth for 1hr in thermco4 @ 1100℃ (~100nm)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Woollam to confirm final oxide thickness (~1062.54Å, ~1052.91Å)</a:t>
            </a:r>
          </a:p>
          <a:p>
            <a:pPr lvl="2"/>
            <a:r>
              <a:rPr lang="en-US" sz="900" dirty="0"/>
              <a:t>Exact thickness is not important, just there to insulate TiN from Si</a:t>
            </a:r>
          </a:p>
          <a:p>
            <a:pPr lvl="2"/>
            <a:r>
              <a:rPr lang="en-US" sz="900" dirty="0"/>
              <a:t>Good quality oxide is important to get accurate TiN surface roughness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Sputter 30nm TiN (Kapton tape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AJA (non-SNF)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Lesker-2 (SNF)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AJA 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XPS</a:t>
            </a:r>
            <a:r>
              <a:rPr lang="en-US"/>
              <a:t>/Auger</a:t>
            </a:r>
            <a:endParaRPr lang="en-US" dirty="0"/>
          </a:p>
          <a:p>
            <a:pPr lvl="2">
              <a:buFont typeface="Wingdings" pitchFamily="2" charset="2"/>
              <a:buChar char="ü"/>
            </a:pPr>
            <a:r>
              <a:rPr lang="en-US" dirty="0"/>
              <a:t>Prometrix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AFM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Lesker-1 Characterization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Lesker-2 Characterization</a:t>
            </a:r>
          </a:p>
          <a:p>
            <a:pPr lvl="2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0C48-80BF-F04E-9822-8C41BA319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6"/>
          <a:stretch/>
        </p:blipFill>
        <p:spPr>
          <a:xfrm>
            <a:off x="6812356" y="2988804"/>
            <a:ext cx="1953260" cy="174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DB40-F4A9-C345-B157-9A6F66E7F702}"/>
              </a:ext>
            </a:extLst>
          </p:cNvPr>
          <p:cNvSpPr txBox="1"/>
          <p:nvPr/>
        </p:nvSpPr>
        <p:spPr>
          <a:xfrm>
            <a:off x="6878320" y="442063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Lesker TiN target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4184922" y="3469030"/>
            <a:ext cx="1590236" cy="1136272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1B19F3-8ADF-E448-A1C3-390D1D7B848D}"/>
              </a:ext>
            </a:extLst>
          </p:cNvPr>
          <p:cNvSpPr txBox="1"/>
          <p:nvPr/>
        </p:nvSpPr>
        <p:spPr>
          <a:xfrm>
            <a:off x="5852478" y="539353"/>
            <a:ext cx="2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Update:</a:t>
            </a:r>
            <a:r>
              <a:rPr lang="en-US" dirty="0">
                <a:solidFill>
                  <a:srgbClr val="FF0000"/>
                </a:solidFill>
              </a:rPr>
              <a:t> Lesker-2 expected to go live in early Feb.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521F4-2F75-0245-92EF-989712BE11E9}"/>
              </a:ext>
            </a:extLst>
          </p:cNvPr>
          <p:cNvSpPr txBox="1"/>
          <p:nvPr/>
        </p:nvSpPr>
        <p:spPr>
          <a:xfrm>
            <a:off x="5390148" y="2279397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Friday</a:t>
            </a:r>
          </a:p>
        </p:txBody>
      </p: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125A-187D-BE47-9ECB-CF8966AD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Resistivity and AFM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78C4B-1733-1F41-AAB0-230A41E4F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8" y="908685"/>
            <a:ext cx="5178086" cy="3759042"/>
          </a:xfrm>
        </p:spPr>
        <p:txBody>
          <a:bodyPr>
            <a:normAutofit lnSpcReduction="10000"/>
          </a:bodyPr>
          <a:lstStyle/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Resistivity: </a:t>
            </a:r>
            <a:r>
              <a:rPr lang="en-US" sz="1700" dirty="0"/>
              <a:t>Prometrix in SNF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Sheet resistance:</a:t>
            </a:r>
            <a:r>
              <a:rPr lang="en-US" sz="1700" dirty="0"/>
              <a:t> 15.650 Ω/□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Need step height thickness measurement (to get resistivity and understand AJA deposition rate)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Step height measurement </a:t>
            </a:r>
            <a:r>
              <a:rPr lang="en-US" sz="1700" dirty="0"/>
              <a:t>ran into some issues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Weird edge artifacts: result of tape permeation?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Sample has tape residues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Can clean tape residues and remeasure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Acetone + IPA + bake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Any other suggestions?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Also some areas where chuck blocked sputtering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Can measure step height and SiO</a:t>
            </a:r>
            <a:r>
              <a:rPr lang="en-US" sz="1700" baseline="-25000" dirty="0"/>
              <a:t>2</a:t>
            </a:r>
            <a:r>
              <a:rPr lang="en-US" sz="1700" dirty="0"/>
              <a:t> roughness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B7380-47E0-C940-AEBF-1C2F6770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98" y="2510695"/>
            <a:ext cx="2665664" cy="1999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436C0-5139-4343-9C4A-D3EC95FF6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87" y="511447"/>
            <a:ext cx="2441886" cy="1999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F7F7F-C482-4942-81D3-7F8F6AB4E56B}"/>
              </a:ext>
            </a:extLst>
          </p:cNvPr>
          <p:cNvSpPr txBox="1"/>
          <p:nvPr/>
        </p:nvSpPr>
        <p:spPr>
          <a:xfrm>
            <a:off x="8108887" y="348466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AA8D0-910C-4C40-8FEA-BEB16ADB700A}"/>
              </a:ext>
            </a:extLst>
          </p:cNvPr>
          <p:cNvSpPr txBox="1"/>
          <p:nvPr/>
        </p:nvSpPr>
        <p:spPr>
          <a:xfrm>
            <a:off x="6376628" y="348466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(?)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47254-78D3-E24B-8341-350CCBA1F498}"/>
              </a:ext>
            </a:extLst>
          </p:cNvPr>
          <p:cNvSpPr txBox="1"/>
          <p:nvPr/>
        </p:nvSpPr>
        <p:spPr>
          <a:xfrm>
            <a:off x="7399404" y="346683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40EBF-F51F-F646-8666-DA27FF2A4B60}"/>
              </a:ext>
            </a:extLst>
          </p:cNvPr>
          <p:cNvSpPr txBox="1"/>
          <p:nvPr/>
        </p:nvSpPr>
        <p:spPr>
          <a:xfrm>
            <a:off x="6143452" y="4483061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Optical microscope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9F772-70A4-B348-AD17-4A7523011949}"/>
              </a:ext>
            </a:extLst>
          </p:cNvPr>
          <p:cNvSpPr txBox="1"/>
          <p:nvPr/>
        </p:nvSpPr>
        <p:spPr>
          <a:xfrm>
            <a:off x="7431577" y="315778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67396-B127-A440-B95F-ACEC9FB6D17B}"/>
              </a:ext>
            </a:extLst>
          </p:cNvPr>
          <p:cNvSpPr txBox="1"/>
          <p:nvPr/>
        </p:nvSpPr>
        <p:spPr>
          <a:xfrm>
            <a:off x="7345055" y="379919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E74B2-3589-214C-B408-08A60EBA2D6D}"/>
              </a:ext>
            </a:extLst>
          </p:cNvPr>
          <p:cNvSpPr txBox="1"/>
          <p:nvPr/>
        </p:nvSpPr>
        <p:spPr>
          <a:xfrm>
            <a:off x="7495923" y="27971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CEA22-8BE7-4A49-ACF7-F893E3717517}"/>
              </a:ext>
            </a:extLst>
          </p:cNvPr>
          <p:cNvSpPr txBox="1"/>
          <p:nvPr/>
        </p:nvSpPr>
        <p:spPr>
          <a:xfrm>
            <a:off x="6646362" y="200258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465C6-FD4A-D744-95DC-3712825EE23D}"/>
              </a:ext>
            </a:extLst>
          </p:cNvPr>
          <p:cNvSpPr txBox="1"/>
          <p:nvPr/>
        </p:nvSpPr>
        <p:spPr>
          <a:xfrm>
            <a:off x="7176944" y="666414"/>
            <a:ext cx="94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Kapton tape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74BA0-01BE-4049-A1B5-B33550C1B642}"/>
              </a:ext>
            </a:extLst>
          </p:cNvPr>
          <p:cNvSpPr txBox="1"/>
          <p:nvPr/>
        </p:nvSpPr>
        <p:spPr>
          <a:xfrm>
            <a:off x="7125127" y="1251567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B80C6-59ED-CA4A-9427-55FFFBCFA1FF}"/>
              </a:ext>
            </a:extLst>
          </p:cNvPr>
          <p:cNvSpPr txBox="1"/>
          <p:nvPr/>
        </p:nvSpPr>
        <p:spPr>
          <a:xfrm>
            <a:off x="7753689" y="164030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SiO</a:t>
            </a:r>
            <a:r>
              <a:rPr lang="en-US" sz="1050" baseline="-25000" dirty="0">
                <a:solidFill>
                  <a:schemeClr val="bg1"/>
                </a:solidFill>
              </a:rPr>
              <a:t>2</a:t>
            </a:r>
            <a:r>
              <a:rPr lang="en-US" sz="1050" dirty="0">
                <a:solidFill>
                  <a:schemeClr val="bg1"/>
                </a:solidFill>
              </a:rPr>
              <a:t> (?)</a:t>
            </a:r>
            <a:endParaRPr lang="en-US" sz="105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1421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r>
              <a:rPr lang="en-US" dirty="0" err="1"/>
              <a:t>Ohya</a:t>
            </a:r>
            <a:r>
              <a:rPr lang="en-US" dirty="0"/>
              <a:t>, S., B. </a:t>
            </a:r>
            <a:r>
              <a:rPr lang="en-US" dirty="0" err="1"/>
              <a:t>Chiaro</a:t>
            </a:r>
            <a:r>
              <a:rPr lang="en-US" dirty="0"/>
              <a:t>, A. </a:t>
            </a:r>
            <a:r>
              <a:rPr lang="en-US" dirty="0" err="1"/>
              <a:t>Megrant</a:t>
            </a:r>
            <a:r>
              <a:rPr lang="en-US" dirty="0"/>
              <a:t>, C. Neill, R. </a:t>
            </a:r>
            <a:r>
              <a:rPr lang="en-US" dirty="0" err="1"/>
              <a:t>Barends</a:t>
            </a:r>
            <a:r>
              <a:rPr lang="en-US" dirty="0"/>
              <a:t>, Y. Chen, J. Kelly et al. "Room temperature deposition of sputtered TiN films for superconducting coplanar waveguide resonators." </a:t>
            </a:r>
            <a:r>
              <a:rPr lang="en-US" i="1" dirty="0"/>
              <a:t>Superconductor Science and Technology</a:t>
            </a:r>
            <a:r>
              <a:rPr lang="en-US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9748239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54F-2535-2D49-8528-1A55935D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Step Height Measurements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68B242-F776-BE4A-AC1E-AF0460045B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86266-6E7E-EE4E-A6BB-AA2376ED00B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997875" y="908050"/>
            <a:ext cx="353768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7739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9691</TotalTime>
  <Words>1559</Words>
  <Application>Microsoft Macintosh PowerPoint</Application>
  <PresentationFormat>On-screen Show (16:9)</PresentationFormat>
  <Paragraphs>307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Tool Training Update</vt:lpstr>
      <vt:lpstr>TiN Sample Preparation &amp; Characterization</vt:lpstr>
      <vt:lpstr>Progress Updates: Fabrication</vt:lpstr>
      <vt:lpstr>AJA TiN Sputter Recipe: Reactive Sputtering</vt:lpstr>
      <vt:lpstr>AJA TiN Resistivity and AFM</vt:lpstr>
      <vt:lpstr>Literature Review</vt:lpstr>
      <vt:lpstr>AFM Step Height Measurements</vt:lpstr>
      <vt:lpstr>AFM Roughness Measurements</vt:lpstr>
      <vt:lpstr>AJA XPS Results: Surface Survey Scan</vt:lpstr>
      <vt:lpstr>AJA XPS Results: Hi-Res + Depth Profile</vt:lpstr>
      <vt:lpstr>AJA XPS Results: Fitting</vt:lpstr>
      <vt:lpstr>Lesker: Which Recipe? Discussion</vt:lpstr>
      <vt:lpstr>RRAM Process Flow Outline</vt:lpstr>
      <vt:lpstr>Process Flow Parameters</vt:lpstr>
      <vt:lpstr>Progress Updates</vt:lpstr>
      <vt:lpstr>Layout Generator</vt:lpstr>
      <vt:lpstr>Layout Generator</vt:lpstr>
      <vt:lpstr>Budget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20</cp:revision>
  <dcterms:created xsi:type="dcterms:W3CDTF">2019-09-24T01:20:23Z</dcterms:created>
  <dcterms:modified xsi:type="dcterms:W3CDTF">2020-02-01T01:43:19Z</dcterms:modified>
</cp:coreProperties>
</file>